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23" d="100"/>
          <a:sy n="123" d="100"/>
        </p:scale>
        <p:origin x="11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Thursday, August 19, 2021</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044629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Thursday, August 19, 2021</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289547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Thursday, August 19, 2021</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8376178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Thursday, August 19, 2021</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42498345"/>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Thursday, August 19, 2021</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70760944"/>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Thursday, August 19, 2021</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44241888"/>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Thursday, August 19, 2021</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00762164"/>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Thursday, August 19, 2021</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5622499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Thursday, August 19, 2021</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2736815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Thursday, August 19, 2021</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9327018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Thursday, August 19, 2021</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2058551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Thursday, August 19, 2021</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467027381"/>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12" r:id="rId6"/>
    <p:sldLayoutId id="2147483717"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FF68B5E2-563F-4379-8684-3D5CC361E8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0863" y="530825"/>
            <a:ext cx="678135" cy="990000"/>
            <a:chOff x="10490969" y="1448827"/>
            <a:chExt cx="678135" cy="990000"/>
          </a:xfrm>
        </p:grpSpPr>
        <p:sp>
          <p:nvSpPr>
            <p:cNvPr id="49" name="Freeform: Shape 33">
              <a:extLst>
                <a:ext uri="{FF2B5EF4-FFF2-40B4-BE49-F238E27FC236}">
                  <a16:creationId xmlns:a16="http://schemas.microsoft.com/office/drawing/2014/main" id="{6677C8B1-4136-48AF-8673-82EB7A2620F3}"/>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34">
              <a:extLst>
                <a:ext uri="{FF2B5EF4-FFF2-40B4-BE49-F238E27FC236}">
                  <a16:creationId xmlns:a16="http://schemas.microsoft.com/office/drawing/2014/main" id="{3B10B746-EEA9-4075-B6D7-F12F7742A3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834FB7BF-7419-4A75-81E2-AE2F446011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Freeform: Shape 36">
              <a:extLst>
                <a:ext uri="{FF2B5EF4-FFF2-40B4-BE49-F238E27FC236}">
                  <a16:creationId xmlns:a16="http://schemas.microsoft.com/office/drawing/2014/main" id="{04EE4AAA-6CF7-4F1B-BFD4-2CEE4D48177B}"/>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Naslov 1">
            <a:extLst>
              <a:ext uri="{FF2B5EF4-FFF2-40B4-BE49-F238E27FC236}">
                <a16:creationId xmlns:a16="http://schemas.microsoft.com/office/drawing/2014/main" id="{6DDD6AB2-BC7D-4DB0-935F-47CCA0916248}"/>
              </a:ext>
            </a:extLst>
          </p:cNvPr>
          <p:cNvSpPr>
            <a:spLocks noGrp="1"/>
          </p:cNvSpPr>
          <p:nvPr>
            <p:ph type="ctrTitle"/>
          </p:nvPr>
        </p:nvSpPr>
        <p:spPr>
          <a:xfrm>
            <a:off x="550864" y="546057"/>
            <a:ext cx="3565524" cy="3037875"/>
          </a:xfrm>
        </p:spPr>
        <p:txBody>
          <a:bodyPr anchor="b">
            <a:normAutofit/>
          </a:bodyPr>
          <a:lstStyle/>
          <a:p>
            <a:r>
              <a:rPr lang="sl-SI" sz="4800" b="1" dirty="0"/>
              <a:t>PREŽIVETJE</a:t>
            </a:r>
            <a:r>
              <a:rPr lang="sl-SI" sz="4800" dirty="0"/>
              <a:t/>
            </a:r>
            <a:br>
              <a:rPr lang="sl-SI" sz="4800" dirty="0"/>
            </a:br>
            <a:r>
              <a:rPr lang="sl-SI" sz="4800" dirty="0"/>
              <a:t>ZGODBA V SLIKAH</a:t>
            </a:r>
          </a:p>
        </p:txBody>
      </p:sp>
      <p:pic>
        <p:nvPicPr>
          <p:cNvPr id="4" name="Picture 3">
            <a:extLst>
              <a:ext uri="{FF2B5EF4-FFF2-40B4-BE49-F238E27FC236}">
                <a16:creationId xmlns:a16="http://schemas.microsoft.com/office/drawing/2014/main" id="{5813934B-6A03-4E37-9EF4-9EDE5C7B2ECE}"/>
              </a:ext>
            </a:extLst>
          </p:cNvPr>
          <p:cNvPicPr>
            <a:picLocks noChangeAspect="1"/>
          </p:cNvPicPr>
          <p:nvPr/>
        </p:nvPicPr>
        <p:blipFill rotWithShape="1">
          <a:blip r:embed="rId2"/>
          <a:srcRect r="42420"/>
          <a:stretch/>
        </p:blipFill>
        <p:spPr>
          <a:xfrm>
            <a:off x="4550902" y="1436721"/>
            <a:ext cx="3437169" cy="3984561"/>
          </a:xfrm>
          <a:custGeom>
            <a:avLst/>
            <a:gdLst/>
            <a:ahLst/>
            <a:cxnLst/>
            <a:rect l="l" t="t" r="r" b="b"/>
            <a:pathLst>
              <a:path w="3437169" h="5759450">
                <a:moveTo>
                  <a:pt x="0" y="0"/>
                </a:moveTo>
                <a:lnTo>
                  <a:pt x="3437169" y="0"/>
                </a:lnTo>
                <a:lnTo>
                  <a:pt x="3437169" y="5759450"/>
                </a:lnTo>
                <a:lnTo>
                  <a:pt x="0" y="5759450"/>
                </a:lnTo>
                <a:close/>
              </a:path>
            </a:pathLst>
          </a:custGeom>
        </p:spPr>
      </p:pic>
      <p:grpSp>
        <p:nvGrpSpPr>
          <p:cNvPr id="39" name="Group 38">
            <a:extLst>
              <a:ext uri="{FF2B5EF4-FFF2-40B4-BE49-F238E27FC236}">
                <a16:creationId xmlns:a16="http://schemas.microsoft.com/office/drawing/2014/main" id="{9C8CCA6B-2457-4794-A80E-F67E61E69CB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70924" y="4640991"/>
            <a:ext cx="1335600" cy="1262947"/>
            <a:chOff x="7735641" y="2106638"/>
            <a:chExt cx="1335600" cy="1262947"/>
          </a:xfrm>
        </p:grpSpPr>
        <p:sp>
          <p:nvSpPr>
            <p:cNvPr id="50" name="Freeform: Shape 39">
              <a:extLst>
                <a:ext uri="{FF2B5EF4-FFF2-40B4-BE49-F238E27FC236}">
                  <a16:creationId xmlns:a16="http://schemas.microsoft.com/office/drawing/2014/main" id="{AE49C99F-EBE8-4A1C-8E12-1ABAC6F6A092}"/>
                </a:ext>
                <a:ext uri="{C183D7F6-B498-43B3-948B-1728B52AA6E4}">
                  <adec:decorative xmlns:adec="http://schemas.microsoft.com/office/drawing/2017/decorative" xmlns="" val="1"/>
                </a:ext>
              </a:extLst>
            </p:cNvPr>
            <p:cNvSpPr>
              <a:spLocks noChangeAspect="1"/>
            </p:cNvSpPr>
            <p:nvPr>
              <p:extLst>
                <p:ext uri="{386F3935-93C4-4BCD-93E2-E3B085C9AB24}">
                  <p16:designElem xmlns:p16="http://schemas.microsoft.com/office/powerpoint/2015/main" val="1"/>
                </p:ext>
              </p:extLst>
            </p:nvPr>
          </p:nvSpPr>
          <p:spPr>
            <a:xfrm rot="18900000">
              <a:off x="7735641" y="210663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40">
              <a:extLst>
                <a:ext uri="{FF2B5EF4-FFF2-40B4-BE49-F238E27FC236}">
                  <a16:creationId xmlns:a16="http://schemas.microsoft.com/office/drawing/2014/main" id="{98799E35-9D16-489A-8F06-F36B62039D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8261241" y="2453712"/>
              <a:ext cx="540000" cy="1080000"/>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Podnaslov 2">
            <a:extLst>
              <a:ext uri="{FF2B5EF4-FFF2-40B4-BE49-F238E27FC236}">
                <a16:creationId xmlns:a16="http://schemas.microsoft.com/office/drawing/2014/main" id="{C6E155E2-E7B5-4EA3-B4BB-786A5495563C}"/>
              </a:ext>
            </a:extLst>
          </p:cNvPr>
          <p:cNvSpPr>
            <a:spLocks noGrp="1"/>
          </p:cNvSpPr>
          <p:nvPr>
            <p:ph type="subTitle" idx="1"/>
          </p:nvPr>
        </p:nvSpPr>
        <p:spPr>
          <a:xfrm>
            <a:off x="550863" y="3803406"/>
            <a:ext cx="3565525" cy="2289419"/>
          </a:xfrm>
        </p:spPr>
        <p:txBody>
          <a:bodyPr>
            <a:normAutofit/>
          </a:bodyPr>
          <a:lstStyle/>
          <a:p>
            <a:r>
              <a:rPr lang="sl-SI" sz="2000" dirty="0">
                <a:solidFill>
                  <a:schemeClr val="tx1">
                    <a:alpha val="60000"/>
                  </a:schemeClr>
                </a:solidFill>
              </a:rPr>
              <a:t>DIJAKI 1. A IN 1. B </a:t>
            </a:r>
          </a:p>
          <a:p>
            <a:r>
              <a:rPr lang="sl-SI" sz="2000" dirty="0">
                <a:solidFill>
                  <a:schemeClr val="tx1">
                    <a:alpha val="60000"/>
                  </a:schemeClr>
                </a:solidFill>
              </a:rPr>
              <a:t>SREDNJA ŠOLA DOMŽALE</a:t>
            </a:r>
          </a:p>
        </p:txBody>
      </p:sp>
      <p:pic>
        <p:nvPicPr>
          <p:cNvPr id="6" name="Slika 5" descr="Slika, ki vsebuje besede besedilo, nočno nebo&#10;&#10;Opis je samodejno ustvarjen">
            <a:extLst>
              <a:ext uri="{FF2B5EF4-FFF2-40B4-BE49-F238E27FC236}">
                <a16:creationId xmlns:a16="http://schemas.microsoft.com/office/drawing/2014/main" id="{0082071F-A527-4CE7-A1D1-6A27550834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74123">
            <a:off x="8203970" y="774815"/>
            <a:ext cx="3437168" cy="5308372"/>
          </a:xfrm>
          <a:custGeom>
            <a:avLst/>
            <a:gdLst/>
            <a:ahLst/>
            <a:cxnLst/>
            <a:rect l="l" t="t" r="r" b="b"/>
            <a:pathLst>
              <a:path w="3437169" h="5759450">
                <a:moveTo>
                  <a:pt x="0" y="0"/>
                </a:moveTo>
                <a:lnTo>
                  <a:pt x="3437169" y="0"/>
                </a:lnTo>
                <a:lnTo>
                  <a:pt x="3437169" y="5759450"/>
                </a:lnTo>
                <a:lnTo>
                  <a:pt x="0" y="5759450"/>
                </a:lnTo>
                <a:close/>
              </a:path>
            </a:pathLst>
          </a:custGeom>
        </p:spPr>
      </p:pic>
    </p:spTree>
    <p:extLst>
      <p:ext uri="{BB962C8B-B14F-4D97-AF65-F5344CB8AC3E}">
        <p14:creationId xmlns:p14="http://schemas.microsoft.com/office/powerpoint/2010/main" val="2571889845"/>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E67E78-2618-466D-9754-0E58EE7AC378}"/>
              </a:ext>
            </a:extLst>
          </p:cNvPr>
          <p:cNvSpPr>
            <a:spLocks noGrp="1"/>
          </p:cNvSpPr>
          <p:nvPr>
            <p:ph type="title"/>
          </p:nvPr>
        </p:nvSpPr>
        <p:spPr/>
        <p:txBody>
          <a:bodyPr/>
          <a:lstStyle/>
          <a:p>
            <a:endParaRPr lang="sl-SI"/>
          </a:p>
        </p:txBody>
      </p:sp>
      <p:pic>
        <p:nvPicPr>
          <p:cNvPr id="9" name="Označba mesta vsebine 8" descr="Slika, ki vsebuje besede besedilo&#10;&#10;Opis je samodejno ustvarjen">
            <a:extLst>
              <a:ext uri="{FF2B5EF4-FFF2-40B4-BE49-F238E27FC236}">
                <a16:creationId xmlns:a16="http://schemas.microsoft.com/office/drawing/2014/main" id="{94825694-66A9-4337-BFDE-FE51D8A3F0A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157353" y="819978"/>
            <a:ext cx="4706686" cy="3979862"/>
          </a:xfrm>
        </p:spPr>
      </p:pic>
      <p:pic>
        <p:nvPicPr>
          <p:cNvPr id="11" name="Slika 10" descr="Slika, ki vsebuje besede besedilo&#10;&#10;Opis je samodejno ustvarjen">
            <a:extLst>
              <a:ext uri="{FF2B5EF4-FFF2-40B4-BE49-F238E27FC236}">
                <a16:creationId xmlns:a16="http://schemas.microsoft.com/office/drawing/2014/main" id="{3DC051E9-7797-44DD-94B3-D3D39DDE89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5440" y="3760009"/>
            <a:ext cx="5370961" cy="3065033"/>
          </a:xfrm>
          <a:prstGeom prst="rect">
            <a:avLst/>
          </a:prstGeom>
        </p:spPr>
      </p:pic>
      <p:pic>
        <p:nvPicPr>
          <p:cNvPr id="13" name="Slika 12" descr="Slika, ki vsebuje besede besedilo, tabla&#10;&#10;Opis je samodejno ustvarjen">
            <a:extLst>
              <a:ext uri="{FF2B5EF4-FFF2-40B4-BE49-F238E27FC236}">
                <a16:creationId xmlns:a16="http://schemas.microsoft.com/office/drawing/2014/main" id="{31598F6A-DD02-4E68-8F07-6DCAAB80D6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16800" y="348758"/>
            <a:ext cx="4499006" cy="2851641"/>
          </a:xfrm>
          <a:prstGeom prst="rect">
            <a:avLst/>
          </a:prstGeom>
        </p:spPr>
      </p:pic>
      <p:pic>
        <p:nvPicPr>
          <p:cNvPr id="15" name="Slika 14" descr="Slika, ki vsebuje besede stena&#10;&#10;Opis je samodejno ustvarjen">
            <a:extLst>
              <a:ext uri="{FF2B5EF4-FFF2-40B4-BE49-F238E27FC236}">
                <a16:creationId xmlns:a16="http://schemas.microsoft.com/office/drawing/2014/main" id="{0E3289F3-45FE-48E6-BD9D-9652F5DF2BD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3951923" y="918926"/>
            <a:ext cx="3698875" cy="2774156"/>
          </a:xfrm>
          <a:prstGeom prst="rect">
            <a:avLst/>
          </a:prstGeom>
        </p:spPr>
      </p:pic>
    </p:spTree>
    <p:extLst>
      <p:ext uri="{BB962C8B-B14F-4D97-AF65-F5344CB8AC3E}">
        <p14:creationId xmlns:p14="http://schemas.microsoft.com/office/powerpoint/2010/main" val="3505316699"/>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D3FE8B-7979-4BD1-9882-EC52710307A0}"/>
              </a:ext>
            </a:extLst>
          </p:cNvPr>
          <p:cNvSpPr>
            <a:spLocks noGrp="1"/>
          </p:cNvSpPr>
          <p:nvPr>
            <p:ph type="title"/>
          </p:nvPr>
        </p:nvSpPr>
        <p:spPr/>
        <p:txBody>
          <a:bodyPr/>
          <a:lstStyle/>
          <a:p>
            <a:endParaRPr lang="sl-SI"/>
          </a:p>
        </p:txBody>
      </p:sp>
      <p:pic>
        <p:nvPicPr>
          <p:cNvPr id="5" name="Označba mesta vsebine 4" descr="Slika, ki vsebuje besede risanje črt&#10;&#10;Opis je samodejno ustvarjen">
            <a:extLst>
              <a:ext uri="{FF2B5EF4-FFF2-40B4-BE49-F238E27FC236}">
                <a16:creationId xmlns:a16="http://schemas.microsoft.com/office/drawing/2014/main" id="{42D8A166-520B-4F51-9604-AFF8E48E638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00718" y="1215275"/>
            <a:ext cx="5495282" cy="3979862"/>
          </a:xfrm>
        </p:spPr>
      </p:pic>
      <p:pic>
        <p:nvPicPr>
          <p:cNvPr id="7" name="Slika 6">
            <a:extLst>
              <a:ext uri="{FF2B5EF4-FFF2-40B4-BE49-F238E27FC236}">
                <a16:creationId xmlns:a16="http://schemas.microsoft.com/office/drawing/2014/main" id="{78326C5A-6828-4834-A482-971B2DD6603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821489" y="1000759"/>
            <a:ext cx="6238619" cy="4856481"/>
          </a:xfrm>
          <a:prstGeom prst="rect">
            <a:avLst/>
          </a:prstGeom>
        </p:spPr>
      </p:pic>
    </p:spTree>
    <p:extLst>
      <p:ext uri="{BB962C8B-B14F-4D97-AF65-F5344CB8AC3E}">
        <p14:creationId xmlns:p14="http://schemas.microsoft.com/office/powerpoint/2010/main" val="3375082616"/>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A0BBD4-54AD-4B95-80BC-AB634D472A0A}"/>
              </a:ext>
            </a:extLst>
          </p:cNvPr>
          <p:cNvSpPr>
            <a:spLocks noGrp="1"/>
          </p:cNvSpPr>
          <p:nvPr>
            <p:ph type="title"/>
          </p:nvPr>
        </p:nvSpPr>
        <p:spPr/>
        <p:txBody>
          <a:bodyPr/>
          <a:lstStyle/>
          <a:p>
            <a:endParaRPr lang="sl-SI"/>
          </a:p>
        </p:txBody>
      </p:sp>
      <p:pic>
        <p:nvPicPr>
          <p:cNvPr id="5" name="Označba mesta vsebine 4" descr="Slika, ki vsebuje besede tla&#10;&#10;Opis je samodejno ustvarjen">
            <a:extLst>
              <a:ext uri="{FF2B5EF4-FFF2-40B4-BE49-F238E27FC236}">
                <a16:creationId xmlns:a16="http://schemas.microsoft.com/office/drawing/2014/main" id="{AAFB0957-2F06-4236-B3A4-0E0438F2BDC4}"/>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0140006">
            <a:off x="590672" y="1297004"/>
            <a:ext cx="5306482" cy="3979862"/>
          </a:xfrm>
        </p:spPr>
      </p:pic>
      <p:pic>
        <p:nvPicPr>
          <p:cNvPr id="7" name="Slika 6">
            <a:extLst>
              <a:ext uri="{FF2B5EF4-FFF2-40B4-BE49-F238E27FC236}">
                <a16:creationId xmlns:a16="http://schemas.microsoft.com/office/drawing/2014/main" id="{56B4A8C6-3D26-423D-945E-1F0C455A61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6465050" y="583349"/>
            <a:ext cx="4877900" cy="5934075"/>
          </a:xfrm>
          <a:prstGeom prst="rect">
            <a:avLst/>
          </a:prstGeom>
        </p:spPr>
      </p:pic>
    </p:spTree>
    <p:extLst>
      <p:ext uri="{BB962C8B-B14F-4D97-AF65-F5344CB8AC3E}">
        <p14:creationId xmlns:p14="http://schemas.microsoft.com/office/powerpoint/2010/main" val="3694345701"/>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E4FEA28-E315-4256-A121-46342670E626}"/>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C63548AA-E409-4204-82C0-EF758DDDF22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887727" y="143698"/>
            <a:ext cx="4189894" cy="5454492"/>
          </a:xfrm>
        </p:spPr>
      </p:pic>
      <p:pic>
        <p:nvPicPr>
          <p:cNvPr id="7" name="Slika 6">
            <a:extLst>
              <a:ext uri="{FF2B5EF4-FFF2-40B4-BE49-F238E27FC236}">
                <a16:creationId xmlns:a16="http://schemas.microsoft.com/office/drawing/2014/main" id="{A50937D0-DCBC-497D-A2E5-35E56CBEC7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1564681">
            <a:off x="6724572" y="831956"/>
            <a:ext cx="4906310" cy="3319294"/>
          </a:xfrm>
          <a:prstGeom prst="rect">
            <a:avLst/>
          </a:prstGeom>
        </p:spPr>
      </p:pic>
      <p:pic>
        <p:nvPicPr>
          <p:cNvPr id="9" name="Slika 8">
            <a:extLst>
              <a:ext uri="{FF2B5EF4-FFF2-40B4-BE49-F238E27FC236}">
                <a16:creationId xmlns:a16="http://schemas.microsoft.com/office/drawing/2014/main" id="{8FB61593-EE60-4EA2-824A-2CDB58574B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0800000">
            <a:off x="5394960" y="3942080"/>
            <a:ext cx="4572000" cy="2692400"/>
          </a:xfrm>
          <a:prstGeom prst="rect">
            <a:avLst/>
          </a:prstGeom>
        </p:spPr>
      </p:pic>
    </p:spTree>
    <p:extLst>
      <p:ext uri="{BB962C8B-B14F-4D97-AF65-F5344CB8AC3E}">
        <p14:creationId xmlns:p14="http://schemas.microsoft.com/office/powerpoint/2010/main" val="292992434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AB0299-2D53-477F-9C63-CEFF29A0B90D}"/>
              </a:ext>
            </a:extLst>
          </p:cNvPr>
          <p:cNvSpPr>
            <a:spLocks noGrp="1"/>
          </p:cNvSpPr>
          <p:nvPr>
            <p:ph type="title"/>
          </p:nvPr>
        </p:nvSpPr>
        <p:spPr/>
        <p:txBody>
          <a:bodyPr/>
          <a:lstStyle/>
          <a:p>
            <a:endParaRPr lang="sl-SI"/>
          </a:p>
        </p:txBody>
      </p:sp>
      <p:pic>
        <p:nvPicPr>
          <p:cNvPr id="5" name="Označba mesta vsebine 4" descr="Slika, ki vsebuje besede besedilo, narava&#10;&#10;Opis je samodejno ustvarjen">
            <a:extLst>
              <a:ext uri="{FF2B5EF4-FFF2-40B4-BE49-F238E27FC236}">
                <a16:creationId xmlns:a16="http://schemas.microsoft.com/office/drawing/2014/main" id="{EAEB14D4-2E53-4C85-AD6E-CF5BAE35C59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6961523" y="1377341"/>
            <a:ext cx="4147141" cy="5715626"/>
          </a:xfrm>
        </p:spPr>
      </p:pic>
      <p:pic>
        <p:nvPicPr>
          <p:cNvPr id="7" name="Slika 6" descr="Slika, ki vsebuje besede tabla&#10;&#10;Opis je samodejno ustvarjen">
            <a:extLst>
              <a:ext uri="{FF2B5EF4-FFF2-40B4-BE49-F238E27FC236}">
                <a16:creationId xmlns:a16="http://schemas.microsoft.com/office/drawing/2014/main" id="{4B192CB5-9991-418A-BF4A-1E10C3CF3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975360" y="314960"/>
            <a:ext cx="4916504" cy="5406574"/>
          </a:xfrm>
          <a:prstGeom prst="rect">
            <a:avLst/>
          </a:prstGeom>
        </p:spPr>
      </p:pic>
    </p:spTree>
    <p:extLst>
      <p:ext uri="{BB962C8B-B14F-4D97-AF65-F5344CB8AC3E}">
        <p14:creationId xmlns:p14="http://schemas.microsoft.com/office/powerpoint/2010/main" val="2447123749"/>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F503FDC-D148-4F7B-8D46-F5C22202D25E}"/>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E80A2373-2506-457F-90C4-E58F3226999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6017" y="1062169"/>
            <a:ext cx="6003583" cy="4733662"/>
          </a:xfrm>
        </p:spPr>
      </p:pic>
      <p:pic>
        <p:nvPicPr>
          <p:cNvPr id="7" name="Slika 6">
            <a:extLst>
              <a:ext uri="{FF2B5EF4-FFF2-40B4-BE49-F238E27FC236}">
                <a16:creationId xmlns:a16="http://schemas.microsoft.com/office/drawing/2014/main" id="{8B6D0F6E-A4B0-418A-AB42-2449F54043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903568">
            <a:off x="6614644" y="532459"/>
            <a:ext cx="4192817" cy="5590423"/>
          </a:xfrm>
          <a:prstGeom prst="rect">
            <a:avLst/>
          </a:prstGeom>
        </p:spPr>
      </p:pic>
    </p:spTree>
    <p:extLst>
      <p:ext uri="{BB962C8B-B14F-4D97-AF65-F5344CB8AC3E}">
        <p14:creationId xmlns:p14="http://schemas.microsoft.com/office/powerpoint/2010/main" val="1871960333"/>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descr="Slika, ki vsebuje besede besedilo, tabla&#10;&#10;Opis je samodejno ustvarjen">
            <a:extLst>
              <a:ext uri="{FF2B5EF4-FFF2-40B4-BE49-F238E27FC236}">
                <a16:creationId xmlns:a16="http://schemas.microsoft.com/office/drawing/2014/main" id="{4AE203E4-675A-448B-8905-D934BB7AE86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114097" y="1140258"/>
            <a:ext cx="5848384" cy="4977502"/>
          </a:xfrm>
        </p:spPr>
      </p:pic>
      <p:pic>
        <p:nvPicPr>
          <p:cNvPr id="7" name="Slika 6">
            <a:extLst>
              <a:ext uri="{FF2B5EF4-FFF2-40B4-BE49-F238E27FC236}">
                <a16:creationId xmlns:a16="http://schemas.microsoft.com/office/drawing/2014/main" id="{C88D2AA0-3CFC-43B6-8EE2-4A277AA9FD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0800000">
            <a:off x="5963920" y="1933157"/>
            <a:ext cx="5557520" cy="4168140"/>
          </a:xfrm>
          <a:prstGeom prst="rect">
            <a:avLst/>
          </a:prstGeom>
        </p:spPr>
      </p:pic>
    </p:spTree>
    <p:extLst>
      <p:ext uri="{BB962C8B-B14F-4D97-AF65-F5344CB8AC3E}">
        <p14:creationId xmlns:p14="http://schemas.microsoft.com/office/powerpoint/2010/main" val="2852742126"/>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C58592F-D408-457C-AA88-756A2FDF1456}"/>
              </a:ext>
            </a:extLst>
          </p:cNvPr>
          <p:cNvSpPr>
            <a:spLocks noGrp="1"/>
          </p:cNvSpPr>
          <p:nvPr>
            <p:ph type="title"/>
          </p:nvPr>
        </p:nvSpPr>
        <p:spPr/>
        <p:txBody>
          <a:bodyPr/>
          <a:lstStyle/>
          <a:p>
            <a:r>
              <a:rPr lang="sl-SI" dirty="0"/>
              <a:t>PREŽIVETJE V ČASU „KORONA POČITNIC“</a:t>
            </a:r>
          </a:p>
        </p:txBody>
      </p:sp>
      <p:sp>
        <p:nvSpPr>
          <p:cNvPr id="3" name="Označba mesta vsebine 2">
            <a:extLst>
              <a:ext uri="{FF2B5EF4-FFF2-40B4-BE49-F238E27FC236}">
                <a16:creationId xmlns:a16="http://schemas.microsoft.com/office/drawing/2014/main" id="{4E58333A-1EB5-4605-BF62-209103575703}"/>
              </a:ext>
            </a:extLst>
          </p:cNvPr>
          <p:cNvSpPr>
            <a:spLocks noGrp="1"/>
          </p:cNvSpPr>
          <p:nvPr>
            <p:ph idx="1"/>
          </p:nvPr>
        </p:nvSpPr>
        <p:spPr>
          <a:xfrm>
            <a:off x="550863" y="1685925"/>
            <a:ext cx="11090274" cy="4953000"/>
          </a:xfrm>
        </p:spPr>
        <p:txBody>
          <a:bodyPr>
            <a:normAutofit fontScale="85000" lnSpcReduction="20000"/>
          </a:bodyPr>
          <a:lstStyle/>
          <a:p>
            <a:pPr marL="0" indent="0" algn="just">
              <a:buNone/>
            </a:pPr>
            <a:r>
              <a:rPr lang="sl-SI" dirty="0"/>
              <a:t>Časi, ki jih trenutno preživljamo, niso ravno običajni. Niso takšni, kot smo jih vajeni, zato smo jih, z dijaki dveh prvih letnikov poklicnega izobraževanja, izkoristili za branje in ustvarjanje. Ravno pred zimskimi počitnicami smo prejeli knjižna darila Javne agencije za knjigo, zato smo se skupaj odločili za počitniško bralno potovanje po letošnjem izbranem romanu avtorja Igorja Karlovška, Preživetje. </a:t>
            </a:r>
          </a:p>
          <a:p>
            <a:pPr marL="0" indent="0" algn="just">
              <a:buNone/>
            </a:pPr>
            <a:r>
              <a:rPr lang="sl-SI" dirty="0"/>
              <a:t>Ker niso vsi dijaki navdušeni bralci, smo roman razdelili na poglavja. Tako je vsak dijak sošolcem predstavil del zgodbe in na temo svojega dela narisal risbo. Po predstavitvah so  vsi dijaki poznali celotno vsebino, tisti, ki pa so se odločili za branje celega romana pa so prispevali s svojimi interpretacijami in globljim razmišljanjem o dogajanju in vsebini.</a:t>
            </a:r>
          </a:p>
          <a:p>
            <a:pPr marL="0" indent="0" algn="just">
              <a:buNone/>
            </a:pPr>
            <a:r>
              <a:rPr lang="sl-SI" dirty="0"/>
              <a:t>Kot učiteljica lahko rečem, da je letošnji izbor bil „mojim“ fantom pisan na kožo in da si v prihodnje želimo še več takšnih in podobnih zgodb. Hvala</a:t>
            </a:r>
            <a:r>
              <a:rPr lang="sl-SI" dirty="0" smtClean="0"/>
              <a:t>.</a:t>
            </a:r>
          </a:p>
          <a:p>
            <a:pPr marL="0" indent="0" algn="just">
              <a:buNone/>
            </a:pPr>
            <a:endParaRPr lang="sl-SI" dirty="0"/>
          </a:p>
          <a:p>
            <a:pPr marL="0" indent="0" algn="just">
              <a:buNone/>
            </a:pPr>
            <a:endParaRPr lang="sl-SI" dirty="0"/>
          </a:p>
          <a:p>
            <a:endParaRPr lang="sl-SI" dirty="0"/>
          </a:p>
          <a:p>
            <a:r>
              <a:rPr lang="sl-SI"/>
              <a:t>                                                                                                                                                         </a:t>
            </a:r>
            <a:r>
              <a:rPr lang="sl-SI" smtClean="0"/>
              <a:t>Tina </a:t>
            </a:r>
            <a:r>
              <a:rPr lang="sl-SI" dirty="0"/>
              <a:t>Petkovnik</a:t>
            </a:r>
          </a:p>
        </p:txBody>
      </p:sp>
    </p:spTree>
    <p:extLst>
      <p:ext uri="{BB962C8B-B14F-4D97-AF65-F5344CB8AC3E}">
        <p14:creationId xmlns:p14="http://schemas.microsoft.com/office/powerpoint/2010/main" val="2716865474"/>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descr="Slika, ki vsebuje besede besedilo&#10;&#10;Opis je samodejno ustvarjen">
            <a:extLst>
              <a:ext uri="{FF2B5EF4-FFF2-40B4-BE49-F238E27FC236}">
                <a16:creationId xmlns:a16="http://schemas.microsoft.com/office/drawing/2014/main" id="{7250086C-A823-45DF-B668-1E37AA9168A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1130697" y="564101"/>
            <a:ext cx="5163027" cy="6529071"/>
          </a:xfrm>
        </p:spPr>
      </p:pic>
      <p:pic>
        <p:nvPicPr>
          <p:cNvPr id="3" name="Slika 2" descr="Slika, ki vsebuje besede besedilo&#10;&#10;Opis je samodejno ustvarjen">
            <a:extLst>
              <a:ext uri="{FF2B5EF4-FFF2-40B4-BE49-F238E27FC236}">
                <a16:creationId xmlns:a16="http://schemas.microsoft.com/office/drawing/2014/main" id="{F6087761-788F-475C-ABD1-64F468D782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518938">
            <a:off x="6872211" y="918484"/>
            <a:ext cx="4367668" cy="4240712"/>
          </a:xfrm>
          <a:prstGeom prst="rect">
            <a:avLst/>
          </a:prstGeom>
        </p:spPr>
      </p:pic>
    </p:spTree>
    <p:extLst>
      <p:ext uri="{BB962C8B-B14F-4D97-AF65-F5344CB8AC3E}">
        <p14:creationId xmlns:p14="http://schemas.microsoft.com/office/powerpoint/2010/main" val="1887949394"/>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descr="Slika, ki vsebuje besede besedilo, tabla&#10;&#10;Opis je samodejno ustvarjen">
            <a:extLst>
              <a:ext uri="{FF2B5EF4-FFF2-40B4-BE49-F238E27FC236}">
                <a16:creationId xmlns:a16="http://schemas.microsoft.com/office/drawing/2014/main" id="{D41689FC-AD13-4F49-BCAC-A5B4347FC4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2007023" y="-1236388"/>
            <a:ext cx="3978923" cy="7162895"/>
          </a:xfrm>
        </p:spPr>
      </p:pic>
      <p:pic>
        <p:nvPicPr>
          <p:cNvPr id="7" name="Slika 6" descr="Slika, ki vsebuje besede risanje črt&#10;&#10;Opis je samodejno ustvarjen">
            <a:extLst>
              <a:ext uri="{FF2B5EF4-FFF2-40B4-BE49-F238E27FC236}">
                <a16:creationId xmlns:a16="http://schemas.microsoft.com/office/drawing/2014/main" id="{81FE6326-3E88-4E43-A72F-A47889F9819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7326052" y="2041469"/>
            <a:ext cx="2868817" cy="6263640"/>
          </a:xfrm>
          <a:prstGeom prst="rect">
            <a:avLst/>
          </a:prstGeom>
        </p:spPr>
      </p:pic>
    </p:spTree>
    <p:extLst>
      <p:ext uri="{BB962C8B-B14F-4D97-AF65-F5344CB8AC3E}">
        <p14:creationId xmlns:p14="http://schemas.microsoft.com/office/powerpoint/2010/main" val="789715008"/>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descr="Slika, ki vsebuje besede besedilo, tabla&#10;&#10;Opis je samodejno ustvarjen">
            <a:extLst>
              <a:ext uri="{FF2B5EF4-FFF2-40B4-BE49-F238E27FC236}">
                <a16:creationId xmlns:a16="http://schemas.microsoft.com/office/drawing/2014/main" id="{679B91CA-D82E-44FD-A700-132CE337D3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152835" y="-1219202"/>
            <a:ext cx="5886334" cy="9296403"/>
          </a:xfrm>
        </p:spPr>
      </p:pic>
    </p:spTree>
    <p:extLst>
      <p:ext uri="{BB962C8B-B14F-4D97-AF65-F5344CB8AC3E}">
        <p14:creationId xmlns:p14="http://schemas.microsoft.com/office/powerpoint/2010/main" val="315347256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F82040-D450-4636-9003-57CB575C51C6}"/>
              </a:ext>
            </a:extLst>
          </p:cNvPr>
          <p:cNvSpPr>
            <a:spLocks noGrp="1"/>
          </p:cNvSpPr>
          <p:nvPr>
            <p:ph type="title"/>
          </p:nvPr>
        </p:nvSpPr>
        <p:spPr/>
        <p:txBody>
          <a:bodyPr/>
          <a:lstStyle/>
          <a:p>
            <a:r>
              <a:rPr lang="sl-SI" dirty="0"/>
              <a:t> </a:t>
            </a:r>
            <a:r>
              <a:rPr lang="sl-SI" sz="2800" dirty="0"/>
              <a:t>DVE </a:t>
            </a:r>
            <a:r>
              <a:rPr lang="sl-SI" sz="2800"/>
              <a:t>LETI KASNEJE …</a:t>
            </a:r>
            <a:endParaRPr lang="sl-SI" sz="2800" dirty="0"/>
          </a:p>
        </p:txBody>
      </p:sp>
      <p:pic>
        <p:nvPicPr>
          <p:cNvPr id="5" name="Označba mesta vsebine 4">
            <a:extLst>
              <a:ext uri="{FF2B5EF4-FFF2-40B4-BE49-F238E27FC236}">
                <a16:creationId xmlns:a16="http://schemas.microsoft.com/office/drawing/2014/main" id="{74FA2AE3-80CA-4BA5-B320-1FD41FE5C6A1}"/>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5847643" y="-719319"/>
            <a:ext cx="4252803" cy="6789990"/>
          </a:xfrm>
        </p:spPr>
      </p:pic>
      <p:pic>
        <p:nvPicPr>
          <p:cNvPr id="7" name="Slika 6">
            <a:extLst>
              <a:ext uri="{FF2B5EF4-FFF2-40B4-BE49-F238E27FC236}">
                <a16:creationId xmlns:a16="http://schemas.microsoft.com/office/drawing/2014/main" id="{E49D0AB8-ECB9-49B7-BE74-CE85C39851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7591" y="2606268"/>
            <a:ext cx="3034729" cy="3018596"/>
          </a:xfrm>
          <a:prstGeom prst="rect">
            <a:avLst/>
          </a:prstGeom>
        </p:spPr>
      </p:pic>
    </p:spTree>
    <p:extLst>
      <p:ext uri="{BB962C8B-B14F-4D97-AF65-F5344CB8AC3E}">
        <p14:creationId xmlns:p14="http://schemas.microsoft.com/office/powerpoint/2010/main" val="1019638902"/>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760CD9A-2268-49AF-A826-5497EB52180A}"/>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F172308B-A38A-4680-8172-34AF180E925A}"/>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782127" y="958313"/>
            <a:ext cx="5982131" cy="5336499"/>
          </a:xfrm>
        </p:spPr>
      </p:pic>
      <p:pic>
        <p:nvPicPr>
          <p:cNvPr id="7" name="Slika 6" descr="Slika, ki vsebuje besede glasba, klavir&#10;&#10;Opis je samodejno ustvarjen">
            <a:extLst>
              <a:ext uri="{FF2B5EF4-FFF2-40B4-BE49-F238E27FC236}">
                <a16:creationId xmlns:a16="http://schemas.microsoft.com/office/drawing/2014/main" id="{5004FE41-C71E-4836-BE08-4399FBC582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932159">
            <a:off x="6572044" y="1017119"/>
            <a:ext cx="4854442" cy="4823763"/>
          </a:xfrm>
          <a:prstGeom prst="rect">
            <a:avLst/>
          </a:prstGeom>
        </p:spPr>
      </p:pic>
    </p:spTree>
    <p:extLst>
      <p:ext uri="{BB962C8B-B14F-4D97-AF65-F5344CB8AC3E}">
        <p14:creationId xmlns:p14="http://schemas.microsoft.com/office/powerpoint/2010/main" val="996395170"/>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17BCC36-0F07-417B-BE1E-06A74DED78A7}"/>
              </a:ext>
            </a:extLst>
          </p:cNvPr>
          <p:cNvSpPr>
            <a:spLocks noGrp="1"/>
          </p:cNvSpPr>
          <p:nvPr>
            <p:ph type="title"/>
          </p:nvPr>
        </p:nvSpPr>
        <p:spPr/>
        <p:txBody>
          <a:bodyPr/>
          <a:lstStyle/>
          <a:p>
            <a:endParaRPr lang="sl-SI" dirty="0"/>
          </a:p>
        </p:txBody>
      </p:sp>
      <p:pic>
        <p:nvPicPr>
          <p:cNvPr id="5" name="Označba mesta vsebine 4" descr="Slika, ki vsebuje besede besedilo, tabla&#10;&#10;Opis je samodejno ustvarjen">
            <a:extLst>
              <a:ext uri="{FF2B5EF4-FFF2-40B4-BE49-F238E27FC236}">
                <a16:creationId xmlns:a16="http://schemas.microsoft.com/office/drawing/2014/main" id="{46A1B9CA-AAA7-4B6B-A764-E86C7F2671C0}"/>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6825700" y="1240553"/>
            <a:ext cx="3896923" cy="6389742"/>
          </a:xfrm>
        </p:spPr>
      </p:pic>
      <p:pic>
        <p:nvPicPr>
          <p:cNvPr id="7" name="Slika 6" descr="Slika, ki vsebuje besede besedilo&#10;&#10;Opis je samodejno ustvarjen">
            <a:extLst>
              <a:ext uri="{FF2B5EF4-FFF2-40B4-BE49-F238E27FC236}">
                <a16:creationId xmlns:a16="http://schemas.microsoft.com/office/drawing/2014/main" id="{D4D4E625-6415-41C4-9BB9-0A7A4E0531E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5417747">
            <a:off x="1720759" y="-545748"/>
            <a:ext cx="3097558" cy="5537098"/>
          </a:xfrm>
          <a:prstGeom prst="rect">
            <a:avLst/>
          </a:prstGeom>
        </p:spPr>
      </p:pic>
    </p:spTree>
    <p:extLst>
      <p:ext uri="{BB962C8B-B14F-4D97-AF65-F5344CB8AC3E}">
        <p14:creationId xmlns:p14="http://schemas.microsoft.com/office/powerpoint/2010/main" val="1042282501"/>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7A6D55B-C633-4B18-9EC9-D382A36533A5}"/>
              </a:ext>
            </a:extLst>
          </p:cNvPr>
          <p:cNvSpPr>
            <a:spLocks noGrp="1"/>
          </p:cNvSpPr>
          <p:nvPr>
            <p:ph type="title"/>
          </p:nvPr>
        </p:nvSpPr>
        <p:spPr/>
        <p:txBody>
          <a:bodyPr/>
          <a:lstStyle/>
          <a:p>
            <a:endParaRPr lang="sl-SI"/>
          </a:p>
        </p:txBody>
      </p:sp>
      <p:pic>
        <p:nvPicPr>
          <p:cNvPr id="9" name="Označba mesta vsebine 8" descr="Slika, ki vsebuje besede drevo, zunanje, rastlina&#10;&#10;Opis je samodejno ustvarjen">
            <a:extLst>
              <a:ext uri="{FF2B5EF4-FFF2-40B4-BE49-F238E27FC236}">
                <a16:creationId xmlns:a16="http://schemas.microsoft.com/office/drawing/2014/main" id="{45F9633D-05A2-4BC9-84A4-7322EC3B0A3E}"/>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7236090" y="-1386797"/>
            <a:ext cx="2971800" cy="5984989"/>
          </a:xfrm>
        </p:spPr>
      </p:pic>
      <p:pic>
        <p:nvPicPr>
          <p:cNvPr id="11" name="Slika 10" descr="Slika, ki vsebuje besede orožje, nož&#10;&#10;Opis je samodejno ustvarjen">
            <a:extLst>
              <a:ext uri="{FF2B5EF4-FFF2-40B4-BE49-F238E27FC236}">
                <a16:creationId xmlns:a16="http://schemas.microsoft.com/office/drawing/2014/main" id="{A966CE49-DA82-490A-9754-B71FBFDEE2A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85259" y="3191284"/>
            <a:ext cx="4729226" cy="3546919"/>
          </a:xfrm>
          <a:prstGeom prst="rect">
            <a:avLst/>
          </a:prstGeom>
        </p:spPr>
      </p:pic>
      <p:pic>
        <p:nvPicPr>
          <p:cNvPr id="13" name="Slika 12">
            <a:extLst>
              <a:ext uri="{FF2B5EF4-FFF2-40B4-BE49-F238E27FC236}">
                <a16:creationId xmlns:a16="http://schemas.microsoft.com/office/drawing/2014/main" id="{02DCFE30-BE55-4218-AD30-AB9F420F4F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885140" y="894662"/>
            <a:ext cx="4703865" cy="6124261"/>
          </a:xfrm>
          <a:prstGeom prst="rect">
            <a:avLst/>
          </a:prstGeom>
        </p:spPr>
      </p:pic>
    </p:spTree>
    <p:extLst>
      <p:ext uri="{BB962C8B-B14F-4D97-AF65-F5344CB8AC3E}">
        <p14:creationId xmlns:p14="http://schemas.microsoft.com/office/powerpoint/2010/main" val="341588662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E14221-D9CF-44F4-BB8E-D3205902E867}"/>
              </a:ext>
            </a:extLst>
          </p:cNvPr>
          <p:cNvSpPr>
            <a:spLocks noGrp="1"/>
          </p:cNvSpPr>
          <p:nvPr>
            <p:ph type="title"/>
          </p:nvPr>
        </p:nvSpPr>
        <p:spPr/>
        <p:txBody>
          <a:bodyPr/>
          <a:lstStyle/>
          <a:p>
            <a:endParaRPr lang="sl-SI"/>
          </a:p>
        </p:txBody>
      </p:sp>
      <p:pic>
        <p:nvPicPr>
          <p:cNvPr id="5" name="Označba mesta vsebine 4" descr="Slika, ki vsebuje besede besedilo, tabla&#10;&#10;Opis je samodejno ustvarjen">
            <a:extLst>
              <a:ext uri="{FF2B5EF4-FFF2-40B4-BE49-F238E27FC236}">
                <a16:creationId xmlns:a16="http://schemas.microsoft.com/office/drawing/2014/main" id="{E5F1B91E-DDE8-46F7-B487-1A6804B369D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926301" y="1757363"/>
            <a:ext cx="4670119" cy="3979862"/>
          </a:xfrm>
        </p:spPr>
      </p:pic>
      <p:pic>
        <p:nvPicPr>
          <p:cNvPr id="7" name="Slika 6" descr="Slika, ki vsebuje besede tabla, besedilo&#10;&#10;Opis je samodejno ustvarjen">
            <a:extLst>
              <a:ext uri="{FF2B5EF4-FFF2-40B4-BE49-F238E27FC236}">
                <a16:creationId xmlns:a16="http://schemas.microsoft.com/office/drawing/2014/main" id="{CB7F5BAB-1910-4EDA-AD8E-3E1F7C14E9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366812" y="944880"/>
            <a:ext cx="6426616" cy="4968240"/>
          </a:xfrm>
          <a:prstGeom prst="rect">
            <a:avLst/>
          </a:prstGeom>
        </p:spPr>
      </p:pic>
    </p:spTree>
    <p:extLst>
      <p:ext uri="{BB962C8B-B14F-4D97-AF65-F5344CB8AC3E}">
        <p14:creationId xmlns:p14="http://schemas.microsoft.com/office/powerpoint/2010/main" val="2518484487"/>
      </p:ext>
    </p:extLst>
  </p:cSld>
  <p:clrMapOvr>
    <a:masterClrMapping/>
  </p:clrMapOvr>
  <mc:AlternateContent xmlns:mc="http://schemas.openxmlformats.org/markup-compatibility/2006" xmlns:p14="http://schemas.microsoft.com/office/powerpoint/2010/main">
    <mc:Choice Requires="p14">
      <p:transition spd="slow" p14:dur="15000" advClick="0" advTm="15000">
        <p14:reveal/>
      </p:transition>
    </mc:Choice>
    <mc:Fallback xmlns="">
      <p:transition spd="slow" advClick="0" advTm="15000">
        <p:fade/>
      </p:transition>
    </mc:Fallback>
  </mc:AlternateContent>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otalTime>77</TotalTime>
  <Words>191</Words>
  <Application>Microsoft Office PowerPoint</Application>
  <PresentationFormat>Širokozaslonsko</PresentationFormat>
  <Paragraphs>12</Paragraphs>
  <Slides>17</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17</vt:i4>
      </vt:variant>
    </vt:vector>
  </HeadingPairs>
  <TitlesOfParts>
    <vt:vector size="21" baseType="lpstr">
      <vt:lpstr>Arial</vt:lpstr>
      <vt:lpstr>Sitka Heading</vt:lpstr>
      <vt:lpstr>Source Sans Pro</vt:lpstr>
      <vt:lpstr>3DFloatVTI</vt:lpstr>
      <vt:lpstr>PREŽIVETJE ZGODBA V SLIKAH</vt:lpstr>
      <vt:lpstr>PowerPointova predstavitev</vt:lpstr>
      <vt:lpstr>PowerPointova predstavitev</vt:lpstr>
      <vt:lpstr>PowerPointova predstavitev</vt:lpstr>
      <vt:lpstr> DVE LETI KASNEJE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PREŽIVETJE V ČASU „KORONA POČITNIC“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PREŽIVETJE ZGODBA V SLIKI</dc:title>
  <dc:creator>Gregor Petkovnik JAKEN</dc:creator>
  <cp:lastModifiedBy>Natasa</cp:lastModifiedBy>
  <cp:revision>17</cp:revision>
  <dcterms:created xsi:type="dcterms:W3CDTF">2021-03-13T13:16:14Z</dcterms:created>
  <dcterms:modified xsi:type="dcterms:W3CDTF">2021-08-19T20:42:16Z</dcterms:modified>
</cp:coreProperties>
</file>